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lmy" charset="1" panose="00000000000000000000"/>
      <p:regular r:id="rId10"/>
    </p:embeddedFont>
    <p:embeddedFont>
      <p:font typeface="Bobby Jones" charset="1" panose="00000000000000000000"/>
      <p:regular r:id="rId11"/>
    </p:embeddedFont>
    <p:embeddedFont>
      <p:font typeface="Blueberry" charset="1" panose="02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https://codeforces.com/problemset/problem/118/A" TargetMode="External" Type="http://schemas.openxmlformats.org/officeDocument/2006/relationships/hyperlink"/><Relationship Id="rId6" Target="https://www.hackerrank.com/contests/rns-placement-coding/challenges/staircase" TargetMode="External" Type="http://schemas.openxmlformats.org/officeDocument/2006/relationships/hyperlink"/><Relationship Id="rId7" Target="https://codeforces.com/problemset/problem/71/A" TargetMode="External" Type="http://schemas.openxmlformats.org/officeDocument/2006/relationships/hyperlink"/><Relationship Id="rId8" Target="https://codeforces.com/problemset/problem/41/A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https://vjudge.net/contest/594338#problem/B" TargetMode="External" Type="http://schemas.openxmlformats.org/officeDocument/2006/relationships/hyperlink"/><Relationship Id="rId5" Target="https://vjudge.net/contest/594338#problem/B" TargetMode="External" Type="http://schemas.openxmlformats.org/officeDocument/2006/relationships/hyperlink"/><Relationship Id="rId6" Target="https://vjudge.net/contest/594338#problem/D" TargetMode="External" Type="http://schemas.openxmlformats.org/officeDocument/2006/relationships/hyperlink"/><Relationship Id="rId7" Target="https://vjudge.net/contest/594338#problem/A" TargetMode="External" Type="http://schemas.openxmlformats.org/officeDocument/2006/relationships/hyperlink"/><Relationship Id="rId8" Target="https://vjudge.net/contest/594338#overview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83402">
            <a:off x="15418805" y="7056023"/>
            <a:ext cx="3249399" cy="3362897"/>
          </a:xfrm>
          <a:custGeom>
            <a:avLst/>
            <a:gdLst/>
            <a:ahLst/>
            <a:cxnLst/>
            <a:rect r="r" b="b" t="t" l="l"/>
            <a:pathLst>
              <a:path h="3362897" w="3249399">
                <a:moveTo>
                  <a:pt x="0" y="0"/>
                </a:moveTo>
                <a:lnTo>
                  <a:pt x="3249399" y="0"/>
                </a:lnTo>
                <a:lnTo>
                  <a:pt x="3249399" y="3362897"/>
                </a:lnTo>
                <a:lnTo>
                  <a:pt x="0" y="336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7022" y="-1649144"/>
            <a:ext cx="4129818" cy="4114800"/>
          </a:xfrm>
          <a:custGeom>
            <a:avLst/>
            <a:gdLst/>
            <a:ahLst/>
            <a:cxnLst/>
            <a:rect r="r" b="b" t="t" l="l"/>
            <a:pathLst>
              <a:path h="4114800" w="4129818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475816"/>
            <a:ext cx="14299864" cy="2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1"/>
              </a:lnSpc>
            </a:pPr>
            <a:r>
              <a:rPr lang="en-US" sz="20001">
                <a:solidFill>
                  <a:srgbClr val="C53324"/>
                </a:solidFill>
                <a:latin typeface="Blueberry"/>
              </a:rPr>
              <a:t>Training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723657">
            <a:off x="12261431" y="2697551"/>
            <a:ext cx="2842720" cy="2448292"/>
          </a:xfrm>
          <a:custGeom>
            <a:avLst/>
            <a:gdLst/>
            <a:ahLst/>
            <a:cxnLst/>
            <a:rect r="r" b="b" t="t" l="l"/>
            <a:pathLst>
              <a:path h="2448292" w="2842720">
                <a:moveTo>
                  <a:pt x="0" y="0"/>
                </a:moveTo>
                <a:lnTo>
                  <a:pt x="2842720" y="0"/>
                </a:lnTo>
                <a:lnTo>
                  <a:pt x="2842720" y="2448292"/>
                </a:lnTo>
                <a:lnTo>
                  <a:pt x="0" y="2448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2241">
            <a:off x="-306028" y="7422235"/>
            <a:ext cx="5356976" cy="3545344"/>
          </a:xfrm>
          <a:custGeom>
            <a:avLst/>
            <a:gdLst/>
            <a:ahLst/>
            <a:cxnLst/>
            <a:rect r="r" b="b" t="t" l="l"/>
            <a:pathLst>
              <a:path h="3545344" w="5356976">
                <a:moveTo>
                  <a:pt x="0" y="0"/>
                </a:moveTo>
                <a:lnTo>
                  <a:pt x="5356976" y="0"/>
                </a:lnTo>
                <a:lnTo>
                  <a:pt x="5356976" y="3545344"/>
                </a:lnTo>
                <a:lnTo>
                  <a:pt x="0" y="3545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86006" y="2091005"/>
            <a:ext cx="880557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5C6077"/>
                </a:solidFill>
                <a:latin typeface="Balmy"/>
              </a:rPr>
              <a:t>Competitive 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5C6077"/>
                </a:solidFill>
                <a:latin typeface="Balmy"/>
              </a:rPr>
              <a:t>Programming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48541" y="6707884"/>
            <a:ext cx="8197397" cy="219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5"/>
              </a:lnSpc>
              <a:spcBef>
                <a:spcPct val="0"/>
              </a:spcBef>
            </a:pPr>
            <a:r>
              <a:rPr lang="en-US" sz="12754">
                <a:solidFill>
                  <a:srgbClr val="5C6077"/>
                </a:solidFill>
                <a:latin typeface="Balmy"/>
              </a:rPr>
              <a:t>Session #2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94006"/>
            <a:ext cx="3688458" cy="123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C53324"/>
                </a:solidFill>
                <a:latin typeface="Blueberry"/>
              </a:rPr>
              <a:t>[B;T]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954840" cy="4168474"/>
          </a:xfrm>
          <a:custGeom>
            <a:avLst/>
            <a:gdLst/>
            <a:ahLst/>
            <a:cxnLst/>
            <a:rect r="r" b="b" t="t" l="l"/>
            <a:pathLst>
              <a:path h="4168474" w="3954840">
                <a:moveTo>
                  <a:pt x="0" y="0"/>
                </a:moveTo>
                <a:lnTo>
                  <a:pt x="3954840" y="0"/>
                </a:lnTo>
                <a:lnTo>
                  <a:pt x="3954840" y="4168474"/>
                </a:lnTo>
                <a:lnTo>
                  <a:pt x="0" y="416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28332" y="6421190"/>
            <a:ext cx="5173499" cy="517349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60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032088" y="6926357"/>
            <a:ext cx="4255912" cy="3574966"/>
          </a:xfrm>
          <a:custGeom>
            <a:avLst/>
            <a:gdLst/>
            <a:ahLst/>
            <a:cxnLst/>
            <a:rect r="r" b="b" t="t" l="l"/>
            <a:pathLst>
              <a:path h="3574966" w="4255912">
                <a:moveTo>
                  <a:pt x="4255912" y="0"/>
                </a:moveTo>
                <a:lnTo>
                  <a:pt x="0" y="0"/>
                </a:lnTo>
                <a:lnTo>
                  <a:pt x="0" y="3574965"/>
                </a:lnTo>
                <a:lnTo>
                  <a:pt x="4255912" y="3574965"/>
                </a:lnTo>
                <a:lnTo>
                  <a:pt x="42559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9473" y="2594801"/>
            <a:ext cx="4854040" cy="4884378"/>
          </a:xfrm>
          <a:custGeom>
            <a:avLst/>
            <a:gdLst/>
            <a:ahLst/>
            <a:cxnLst/>
            <a:rect r="r" b="b" t="t" l="l"/>
            <a:pathLst>
              <a:path h="4884378" w="4854040">
                <a:moveTo>
                  <a:pt x="0" y="0"/>
                </a:moveTo>
                <a:lnTo>
                  <a:pt x="4854040" y="0"/>
                </a:lnTo>
                <a:lnTo>
                  <a:pt x="4854040" y="4884378"/>
                </a:lnTo>
                <a:lnTo>
                  <a:pt x="0" y="4884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AF1F23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377685" y="2594801"/>
            <a:ext cx="4918064" cy="4884378"/>
          </a:xfrm>
          <a:custGeom>
            <a:avLst/>
            <a:gdLst/>
            <a:ahLst/>
            <a:cxnLst/>
            <a:rect r="r" b="b" t="t" l="l"/>
            <a:pathLst>
              <a:path h="4884378" w="4918064">
                <a:moveTo>
                  <a:pt x="0" y="0"/>
                </a:moveTo>
                <a:lnTo>
                  <a:pt x="4918063" y="0"/>
                </a:lnTo>
                <a:lnTo>
                  <a:pt x="4918063" y="4884378"/>
                </a:lnTo>
                <a:lnTo>
                  <a:pt x="0" y="4884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AF1F23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75747" y="1603627"/>
            <a:ext cx="6921939" cy="7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5"/>
              </a:lnSpc>
              <a:spcBef>
                <a:spcPct val="0"/>
              </a:spcBef>
            </a:pPr>
            <a:r>
              <a:rPr lang="en-US" sz="4712">
                <a:solidFill>
                  <a:srgbClr val="CF5F38"/>
                </a:solidFill>
                <a:latin typeface="Bobby Jones"/>
              </a:rPr>
              <a:t>linktr.ee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5523" y="1603627"/>
            <a:ext cx="6921939" cy="76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5"/>
              </a:lnSpc>
              <a:spcBef>
                <a:spcPct val="0"/>
              </a:spcBef>
            </a:pPr>
            <a:r>
              <a:rPr lang="en-US" sz="4712">
                <a:solidFill>
                  <a:srgbClr val="CF5F38"/>
                </a:solidFill>
                <a:latin typeface="Bobby Jones Bold"/>
              </a:rPr>
              <a:t>Teams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683031" y="8298351"/>
            <a:ext cx="6921939" cy="1664395"/>
            <a:chOff x="0" y="0"/>
            <a:chExt cx="9229252" cy="22191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9229252" cy="202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25"/>
                </a:lnSpc>
              </a:pPr>
              <a:r>
                <a:rPr lang="en-US" sz="4712">
                  <a:solidFill>
                    <a:srgbClr val="CF5F38"/>
                  </a:solidFill>
                  <a:latin typeface="Bobby Jones"/>
                </a:rPr>
                <a:t>Follow our Instagram      </a:t>
              </a:r>
            </a:p>
            <a:p>
              <a:pPr algn="ctr" marL="0" indent="0" lvl="0">
                <a:lnSpc>
                  <a:spcPts val="6125"/>
                </a:lnSpc>
                <a:spcBef>
                  <a:spcPct val="0"/>
                </a:spcBef>
              </a:pPr>
              <a:r>
                <a:rPr lang="en-US" sz="4712">
                  <a:solidFill>
                    <a:srgbClr val="CF5F38"/>
                  </a:solidFill>
                  <a:latin typeface="Bobby Jones"/>
                </a:rPr>
                <a:t>   msubearsintech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95795" y="925037"/>
              <a:ext cx="767139" cy="1294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05"/>
                </a:lnSpc>
                <a:spcBef>
                  <a:spcPct val="0"/>
                </a:spcBef>
              </a:pPr>
              <a:r>
                <a:rPr lang="en-US" sz="5861">
                  <a:solidFill>
                    <a:srgbClr val="CF5F38"/>
                  </a:solidFill>
                  <a:latin typeface="Balmy"/>
                </a:rPr>
                <a:t>@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16020" y="3794269"/>
            <a:ext cx="6992278" cy="69922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60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53240" y="2033787"/>
            <a:ext cx="10626275" cy="10823058"/>
          </a:xfrm>
          <a:custGeom>
            <a:avLst/>
            <a:gdLst/>
            <a:ahLst/>
            <a:cxnLst/>
            <a:rect r="r" b="b" t="t" l="l"/>
            <a:pathLst>
              <a:path h="10823058" w="10626275">
                <a:moveTo>
                  <a:pt x="0" y="0"/>
                </a:moveTo>
                <a:lnTo>
                  <a:pt x="10626276" y="0"/>
                </a:lnTo>
                <a:lnTo>
                  <a:pt x="10626276" y="10823058"/>
                </a:lnTo>
                <a:lnTo>
                  <a:pt x="0" y="1082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609605" y="859532"/>
            <a:ext cx="1175360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C6077"/>
                </a:solidFill>
                <a:latin typeface="Balmy 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282" y="2550418"/>
            <a:ext cx="11677738" cy="686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5C6077"/>
                </a:solidFill>
                <a:latin typeface="Bobby Jones Bold"/>
              </a:rPr>
              <a:t>Basics C++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>
                <a:solidFill>
                  <a:srgbClr val="5C6077"/>
                </a:solidFill>
                <a:latin typeface="Bobby Jones Bold"/>
              </a:rPr>
              <a:t>Control Structures (Conditionals)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>
                <a:solidFill>
                  <a:srgbClr val="5C6077"/>
                </a:solidFill>
                <a:latin typeface="Bobby Jones Bold"/>
              </a:rPr>
              <a:t>Nested if statements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 u="sng">
                <a:solidFill>
                  <a:srgbClr val="F17721"/>
                </a:solidFill>
                <a:latin typeface="Bobby Jones Bold"/>
                <a:hlinkClick r:id="rId5" tooltip="https://codeforces.com/problemset/problem/118/A"/>
              </a:rPr>
              <a:t>Prob. String Task</a:t>
            </a:r>
          </a:p>
          <a:p>
            <a:pPr>
              <a:lnSpc>
                <a:spcPts val="5400"/>
              </a:lnSpc>
            </a:pP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>
                <a:solidFill>
                  <a:srgbClr val="5C6077"/>
                </a:solidFill>
                <a:latin typeface="Bobby Jones Bold"/>
              </a:rPr>
              <a:t>Nested loops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 u="sng">
                <a:solidFill>
                  <a:srgbClr val="F17721"/>
                </a:solidFill>
                <a:latin typeface="Bobby Jones Bold"/>
                <a:hlinkClick r:id="rId6" tooltip="https://www.hackerrank.com/contests/rns-placement-coding/challenges/staircase"/>
              </a:rPr>
              <a:t>Prob. Printing Staircase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 u="sng">
                <a:solidFill>
                  <a:srgbClr val="F17721"/>
                </a:solidFill>
                <a:latin typeface="Bobby Jones Bold"/>
                <a:hlinkClick r:id="rId7" tooltip="https://codeforces.com/problemset/problem/71/A"/>
              </a:rPr>
              <a:t>Prob. A Way Too Long Words</a:t>
            </a:r>
          </a:p>
          <a:p>
            <a:pPr marL="1943100" indent="-647700" lvl="2">
              <a:lnSpc>
                <a:spcPts val="5400"/>
              </a:lnSpc>
              <a:buFont typeface="Arial"/>
              <a:buChar char="⚬"/>
            </a:pPr>
            <a:r>
              <a:rPr lang="en-US" sz="4500" u="sng">
                <a:solidFill>
                  <a:srgbClr val="F17721"/>
                </a:solidFill>
                <a:latin typeface="Bobby Jones Bold"/>
                <a:hlinkClick r:id="rId8" tooltip="https://codeforces.com/problemset/problem/41/A"/>
              </a:rPr>
              <a:t>Prob. Translation</a:t>
            </a:r>
          </a:p>
          <a:p>
            <a:pPr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5611">
            <a:off x="13590026" y="8359802"/>
            <a:ext cx="5184171" cy="2702249"/>
          </a:xfrm>
          <a:custGeom>
            <a:avLst/>
            <a:gdLst/>
            <a:ahLst/>
            <a:cxnLst/>
            <a:rect r="r" b="b" t="t" l="l"/>
            <a:pathLst>
              <a:path h="2702249" w="5184171">
                <a:moveTo>
                  <a:pt x="0" y="0"/>
                </a:moveTo>
                <a:lnTo>
                  <a:pt x="5184171" y="0"/>
                </a:lnTo>
                <a:lnTo>
                  <a:pt x="5184171" y="2702249"/>
                </a:lnTo>
                <a:lnTo>
                  <a:pt x="0" y="270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7011" y="1319604"/>
            <a:ext cx="150339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C6077"/>
                </a:solidFill>
                <a:latin typeface="Balmy Bold"/>
              </a:rPr>
              <a:t>Homework Problems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695611">
            <a:off x="-1102379" y="-494878"/>
            <a:ext cx="5184171" cy="2702249"/>
          </a:xfrm>
          <a:custGeom>
            <a:avLst/>
            <a:gdLst/>
            <a:ahLst/>
            <a:cxnLst/>
            <a:rect r="r" b="b" t="t" l="l"/>
            <a:pathLst>
              <a:path h="2702249" w="5184171">
                <a:moveTo>
                  <a:pt x="5184171" y="2702249"/>
                </a:moveTo>
                <a:lnTo>
                  <a:pt x="0" y="2702249"/>
                </a:lnTo>
                <a:lnTo>
                  <a:pt x="0" y="0"/>
                </a:lnTo>
                <a:lnTo>
                  <a:pt x="5184171" y="0"/>
                </a:lnTo>
                <a:lnTo>
                  <a:pt x="5184171" y="270224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8762" y="4222849"/>
            <a:ext cx="16310476" cy="3643594"/>
            <a:chOff x="0" y="0"/>
            <a:chExt cx="21747301" cy="48581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1655984" y="2048"/>
              <a:ext cx="4114800" cy="411480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607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0664119" y="1599608"/>
              <a:ext cx="611216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8D8D8"/>
                  </a:solidFill>
                  <a:latin typeface="Bobby Jones Bold"/>
                </a:rPr>
                <a:t>Drinks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248722" y="4350898"/>
              <a:ext cx="4929323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564B46"/>
                  </a:solidFill>
                  <a:latin typeface="Bobby Jones"/>
                </a:rPr>
                <a:t>problem 3 </a:t>
              </a:r>
              <a:r>
                <a:rPr lang="en-US" sz="2300" u="sng">
                  <a:solidFill>
                    <a:srgbClr val="F17721"/>
                  </a:solidFill>
                  <a:latin typeface="Bobby Jones"/>
                  <a:hlinkClick r:id="rId4" tooltip="https://vjudge.net/contest/594338#problem/B"/>
                </a:rPr>
                <a:t>link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5726366" y="0"/>
              <a:ext cx="4114800" cy="411480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607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864515" y="1597561"/>
              <a:ext cx="611216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8D8D8"/>
                  </a:solidFill>
                  <a:latin typeface="Bobby Jones Bold"/>
                </a:rPr>
                <a:t>Staircase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23335" y="4354994"/>
              <a:ext cx="4794525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564B46"/>
                  </a:solidFill>
                  <a:latin typeface="Bobby Jones"/>
                </a:rPr>
                <a:t>problem 2 </a:t>
              </a:r>
              <a:r>
                <a:rPr lang="en-US" sz="2300" u="sng">
                  <a:solidFill>
                    <a:srgbClr val="F17721"/>
                  </a:solidFill>
                  <a:latin typeface="Bobby Jones"/>
                  <a:hlinkClick r:id="rId5" tooltip="https://vjudge.net/contest/594338#problem/B"/>
                </a:rPr>
                <a:t>link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7455588" y="2048"/>
              <a:ext cx="4114800" cy="411480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607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7474785" y="1288981"/>
              <a:ext cx="4095603" cy="150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8D8D8"/>
                  </a:solidFill>
                  <a:latin typeface="Bobby Jones Bold"/>
                </a:rPr>
                <a:t>Learn from math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297871" y="4354994"/>
              <a:ext cx="444943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564B46"/>
                  </a:solidFill>
                  <a:latin typeface="Bobby Jones"/>
                </a:rPr>
                <a:t>problem 4 </a:t>
              </a:r>
              <a:r>
                <a:rPr lang="en-US" sz="2300" u="sng">
                  <a:solidFill>
                    <a:srgbClr val="F17721"/>
                  </a:solidFill>
                  <a:latin typeface="Bobby Jones"/>
                  <a:hlinkClick r:id="rId6" tooltip="https://vjudge.net/contest/594338#problem/D"/>
                </a:rPr>
                <a:t>link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56776" y="2048"/>
              <a:ext cx="4114800" cy="411480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607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6776" y="1595513"/>
              <a:ext cx="4109239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8D8D8"/>
                  </a:solidFill>
                  <a:latin typeface="Bobby Jones Bold"/>
                </a:rPr>
                <a:t>Watermelon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354994"/>
              <a:ext cx="444943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564B46"/>
                  </a:solidFill>
                  <a:latin typeface="Bobby Jones"/>
                </a:rPr>
                <a:t>Problem 1 </a:t>
              </a:r>
              <a:r>
                <a:rPr lang="en-US" sz="2300" u="sng">
                  <a:solidFill>
                    <a:srgbClr val="F17721"/>
                  </a:solidFill>
                  <a:latin typeface="Bobby Jones"/>
                  <a:hlinkClick r:id="rId7" tooltip="https://vjudge.net/contest/594338#problem/A"/>
                </a:rPr>
                <a:t>link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70207" y="2634054"/>
            <a:ext cx="16347587" cy="87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>
                <a:solidFill>
                  <a:srgbClr val="5C6077"/>
                </a:solidFill>
                <a:latin typeface="Bobby Jones"/>
              </a:rPr>
              <a:t>Contest on Virtual Judge: </a:t>
            </a:r>
            <a:r>
              <a:rPr lang="en-US" sz="2500" u="sng">
                <a:solidFill>
                  <a:srgbClr val="F17721"/>
                </a:solidFill>
                <a:latin typeface="Bobby Jones"/>
                <a:hlinkClick r:id="rId8" tooltip="https://vjudge.net/contest/594338#overview"/>
              </a:rPr>
              <a:t>https://vjudge.net/contest/594338#overview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5C6077"/>
                </a:solidFill>
                <a:latin typeface="Bobby Jones"/>
              </a:rPr>
              <a:t>Review hw questions on Nov. 29th.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9849" y="4077240"/>
            <a:ext cx="10089441" cy="4443361"/>
            <a:chOff x="0" y="0"/>
            <a:chExt cx="13452587" cy="5924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57250" y="951053"/>
              <a:ext cx="4942538" cy="4973429"/>
            </a:xfrm>
            <a:custGeom>
              <a:avLst/>
              <a:gdLst/>
              <a:ahLst/>
              <a:cxnLst/>
              <a:rect r="r" b="b" t="t" l="l"/>
              <a:pathLst>
                <a:path h="4973429" w="4942538">
                  <a:moveTo>
                    <a:pt x="0" y="0"/>
                  </a:moveTo>
                  <a:lnTo>
                    <a:pt x="4942538" y="0"/>
                  </a:lnTo>
                  <a:lnTo>
                    <a:pt x="4942538" y="4973429"/>
                  </a:lnTo>
                  <a:lnTo>
                    <a:pt x="0" y="4973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38100" cap="sq">
              <a:solidFill>
                <a:srgbClr val="AF1F23"/>
              </a:solidFill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20205" y="951053"/>
              <a:ext cx="5007728" cy="4973429"/>
            </a:xfrm>
            <a:custGeom>
              <a:avLst/>
              <a:gdLst/>
              <a:ahLst/>
              <a:cxnLst/>
              <a:rect r="r" b="b" t="t" l="l"/>
              <a:pathLst>
                <a:path h="4973429" w="5007728">
                  <a:moveTo>
                    <a:pt x="0" y="0"/>
                  </a:moveTo>
                  <a:lnTo>
                    <a:pt x="5007728" y="0"/>
                  </a:lnTo>
                  <a:lnTo>
                    <a:pt x="5007728" y="4973429"/>
                  </a:lnTo>
                  <a:lnTo>
                    <a:pt x="0" y="4973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AF1F2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7048138" cy="76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78"/>
                </a:lnSpc>
                <a:spcBef>
                  <a:spcPct val="0"/>
                </a:spcBef>
              </a:pPr>
              <a:r>
                <a:rPr lang="en-US" sz="3598">
                  <a:solidFill>
                    <a:srgbClr val="CF5F38"/>
                  </a:solidFill>
                  <a:latin typeface="Bobby Jones"/>
                </a:rPr>
                <a:t>linktr.ee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404450" y="-38100"/>
              <a:ext cx="7048138" cy="76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78"/>
                </a:lnSpc>
                <a:spcBef>
                  <a:spcPct val="0"/>
                </a:spcBef>
              </a:pPr>
              <a:r>
                <a:rPr lang="en-US" sz="3598">
                  <a:solidFill>
                    <a:srgbClr val="CF5F38"/>
                  </a:solidFill>
                  <a:latin typeface="Bobby Jones Bold"/>
                </a:rPr>
                <a:t>Teams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782565" y="2335351"/>
            <a:ext cx="4921948" cy="7607339"/>
          </a:xfrm>
          <a:custGeom>
            <a:avLst/>
            <a:gdLst/>
            <a:ahLst/>
            <a:cxnLst/>
            <a:rect r="r" b="b" t="t" l="l"/>
            <a:pathLst>
              <a:path h="7607339" w="4921948">
                <a:moveTo>
                  <a:pt x="0" y="0"/>
                </a:moveTo>
                <a:lnTo>
                  <a:pt x="4921948" y="0"/>
                </a:lnTo>
                <a:lnTo>
                  <a:pt x="4921948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53600" y="8622605"/>
            <a:ext cx="6921939" cy="1664395"/>
            <a:chOff x="0" y="0"/>
            <a:chExt cx="9229252" cy="221919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9229252" cy="2029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25"/>
                </a:lnSpc>
              </a:pPr>
              <a:r>
                <a:rPr lang="en-US" sz="4712">
                  <a:solidFill>
                    <a:srgbClr val="CF5F38"/>
                  </a:solidFill>
                  <a:latin typeface="Bobby Jones"/>
                </a:rPr>
                <a:t>Follow our Instagram      </a:t>
              </a:r>
            </a:p>
            <a:p>
              <a:pPr algn="ctr" marL="0" indent="0" lvl="0">
                <a:lnSpc>
                  <a:spcPts val="6125"/>
                </a:lnSpc>
                <a:spcBef>
                  <a:spcPct val="0"/>
                </a:spcBef>
              </a:pPr>
              <a:r>
                <a:rPr lang="en-US" sz="4712">
                  <a:solidFill>
                    <a:srgbClr val="CF5F38"/>
                  </a:solidFill>
                  <a:latin typeface="Bobby Jones"/>
                </a:rPr>
                <a:t>   msubearsintech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95795" y="925037"/>
              <a:ext cx="767139" cy="1294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05"/>
                </a:lnSpc>
                <a:spcBef>
                  <a:spcPct val="0"/>
                </a:spcBef>
              </a:pPr>
              <a:r>
                <a:rPr lang="en-US" sz="5861">
                  <a:solidFill>
                    <a:srgbClr val="CF5F38"/>
                  </a:solidFill>
                  <a:latin typeface="Balmy"/>
                </a:rPr>
                <a:t>@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2063714" y="295497"/>
            <a:ext cx="17611646" cy="336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31"/>
              </a:lnSpc>
            </a:pPr>
            <a:r>
              <a:rPr lang="en-US" sz="10750">
                <a:solidFill>
                  <a:srgbClr val="C53324"/>
                </a:solidFill>
                <a:latin typeface="Blueberry"/>
              </a:rPr>
              <a:t>Happy Thanksgiving </a:t>
            </a:r>
          </a:p>
          <a:p>
            <a:pPr algn="ctr">
              <a:lnSpc>
                <a:spcPts val="13331"/>
              </a:lnSpc>
            </a:pPr>
            <a:r>
              <a:rPr lang="en-US" sz="10750">
                <a:solidFill>
                  <a:srgbClr val="C53324"/>
                </a:solidFill>
                <a:latin typeface="Blueberry"/>
              </a:rPr>
              <a:t>Enjoy Your Break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DAF0LrL-yPU</dc:identifier>
  <dcterms:modified xsi:type="dcterms:W3CDTF">2011-08-01T06:04:30Z</dcterms:modified>
  <cp:revision>1</cp:revision>
  <dc:title>Competitive Program Training</dc:title>
</cp:coreProperties>
</file>